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76" r:id="rId25"/>
    <p:sldId id="459" r:id="rId26"/>
    <p:sldId id="477" r:id="rId27"/>
    <p:sldId id="478" r:id="rId28"/>
    <p:sldId id="454" r:id="rId29"/>
    <p:sldId id="311" r:id="rId30"/>
    <p:sldId id="390" r:id="rId31"/>
    <p:sldId id="468" r:id="rId32"/>
    <p:sldId id="441" r:id="rId33"/>
    <p:sldId id="455" r:id="rId34"/>
    <p:sldId id="463"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3"/>
    <p:restoredTop sz="79040" autoAdjust="0"/>
  </p:normalViewPr>
  <p:slideViewPr>
    <p:cSldViewPr snapToGrid="0" snapToObjects="1">
      <p:cViewPr varScale="1">
        <p:scale>
          <a:sx n="68" d="100"/>
          <a:sy n="68" d="100"/>
        </p:scale>
        <p:origin x="13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34</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7/4/2019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4960136"/>
            <a:ext cx="7772400" cy="1766127"/>
          </a:xfrm>
        </p:spPr>
        <p:txBody>
          <a:bodyPr>
            <a:normAutofit fontScale="90000"/>
          </a:bodyPr>
          <a:lstStyle/>
          <a:p>
            <a:r>
              <a:rPr lang="en-US" b="1" dirty="0"/>
              <a:t>Introduction to R </a:t>
            </a:r>
            <a:br>
              <a:rPr lang="en-US" b="1" dirty="0"/>
            </a:br>
            <a:r>
              <a:rPr lang="en-US" b="1" dirty="0"/>
              <a:t>Workshop</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Practice working with the different components of a R Markdown file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Practice working with the different components of a R Markdown file</a:t>
            </a:r>
          </a:p>
          <a:p>
            <a:endParaRPr lang="en-US" sz="3200" dirty="0"/>
          </a:p>
          <a:p>
            <a:r>
              <a:rPr lang="en-US" sz="4000" dirty="0"/>
              <a:t>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SBAR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4920</TotalTime>
  <Words>2277</Words>
  <Application>Microsoft Office PowerPoint</Application>
  <PresentationFormat>Widescreen</PresentationFormat>
  <Paragraphs>235</Paragraphs>
  <Slides>35</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Introduction to R  Workshop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52</cp:revision>
  <cp:lastPrinted>2019-04-19T05:58:35Z</cp:lastPrinted>
  <dcterms:created xsi:type="dcterms:W3CDTF">2019-04-18T16:34:04Z</dcterms:created>
  <dcterms:modified xsi:type="dcterms:W3CDTF">2019-07-05T03:15:45Z</dcterms:modified>
</cp:coreProperties>
</file>